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</p:sldIdLst>
  <p:sldSz cx="6858000" cy="9906000" type="A4"/>
  <p:notesSz cx="7104063" cy="10234613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8700"/>
    <a:srgbClr val="F9B000"/>
    <a:srgbClr val="BDBDE0"/>
    <a:srgbClr val="637B9A"/>
    <a:srgbClr val="969328"/>
    <a:srgbClr val="78C0D5"/>
    <a:srgbClr val="A8D3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24" autoAdjust="0"/>
    <p:restoredTop sz="94660"/>
  </p:normalViewPr>
  <p:slideViewPr>
    <p:cSldViewPr snapToGrid="0" snapToObjects="1">
      <p:cViewPr>
        <p:scale>
          <a:sx n="125" d="100"/>
          <a:sy n="125" d="100"/>
        </p:scale>
        <p:origin x="2885" y="-2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93077" y="322385"/>
            <a:ext cx="6262078" cy="41983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Untertitel 2"/>
          <p:cNvSpPr>
            <a:spLocks noGrp="1"/>
          </p:cNvSpPr>
          <p:nvPr>
            <p:ph type="subTitle" idx="10"/>
          </p:nvPr>
        </p:nvSpPr>
        <p:spPr>
          <a:xfrm>
            <a:off x="1474667" y="4671646"/>
            <a:ext cx="4800600" cy="314017"/>
          </a:xfrm>
        </p:spPr>
        <p:txBody>
          <a:bodyPr>
            <a:normAutofit/>
          </a:bodyPr>
          <a:lstStyle>
            <a:lvl1pPr marL="0" indent="0" algn="r">
              <a:buNone/>
              <a:defRPr sz="1600"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/>
          </p:nvPr>
        </p:nvSpPr>
        <p:spPr>
          <a:xfrm>
            <a:off x="487099" y="6340820"/>
            <a:ext cx="1388001" cy="1930884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1885022" y="6340820"/>
            <a:ext cx="4390246" cy="1930884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2"/>
          </p:nvPr>
        </p:nvSpPr>
        <p:spPr>
          <a:xfrm>
            <a:off x="487097" y="8281626"/>
            <a:ext cx="5788169" cy="5792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3"/>
          </p:nvPr>
        </p:nvSpPr>
        <p:spPr>
          <a:xfrm>
            <a:off x="293077" y="8974020"/>
            <a:ext cx="6262078" cy="579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4"/>
          </p:nvPr>
        </p:nvSpPr>
        <p:spPr>
          <a:xfrm>
            <a:off x="487099" y="5015429"/>
            <a:ext cx="5788169" cy="997378"/>
          </a:xfrm>
        </p:spPr>
        <p:txBody>
          <a:bodyPr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800" b="1" baseline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r>
              <a:rPr lang="de-DE" dirty="0"/>
              <a:t>Mastertexte bearbeiten</a:t>
            </a:r>
          </a:p>
        </p:txBody>
      </p:sp>
    </p:spTree>
    <p:extLst>
      <p:ext uri="{BB962C8B-B14F-4D97-AF65-F5344CB8AC3E}">
        <p14:creationId xmlns:p14="http://schemas.microsoft.com/office/powerpoint/2010/main" val="1595283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4769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74CB1-AD94-A744-B0FF-A8ACBDADD639}" type="datetimeFigureOut">
              <a:rPr lang="de-DE" smtClean="0"/>
              <a:t>21.08.2026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EC8CFA-A267-494A-BCBE-C3A8742AFF9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262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6">
            <a:extLst>
              <a:ext uri="{FF2B5EF4-FFF2-40B4-BE49-F238E27FC236}">
                <a16:creationId xmlns:a16="http://schemas.microsoft.com/office/drawing/2014/main" id="{FB64C21B-C754-1F02-0A94-C6C2B99904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7" t="12500" r="13544" b="14632"/>
          <a:stretch>
            <a:fillRect/>
          </a:stretch>
        </p:blipFill>
        <p:spPr>
          <a:xfrm>
            <a:off x="289762" y="332470"/>
            <a:ext cx="6262078" cy="4685589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F44D7205-8051-95D9-4CDF-7202685D6CB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93076" y="6006566"/>
            <a:ext cx="6262078" cy="2854279"/>
          </a:xfrm>
          <a:prstGeom prst="rect">
            <a:avLst/>
          </a:prstGeom>
          <a:solidFill>
            <a:srgbClr val="F18700">
              <a:alpha val="1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Rechteck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93077" y="4482662"/>
            <a:ext cx="6262078" cy="1670488"/>
          </a:xfrm>
          <a:prstGeom prst="rect">
            <a:avLst/>
          </a:prstGeom>
          <a:solidFill>
            <a:srgbClr val="F18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accent6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293077" y="8816898"/>
            <a:ext cx="6262078" cy="764155"/>
          </a:xfrm>
          <a:prstGeom prst="rect">
            <a:avLst/>
          </a:prstGeom>
          <a:solidFill>
            <a:srgbClr val="F18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39909" y="6328395"/>
            <a:ext cx="1388001" cy="316404"/>
          </a:xfrm>
        </p:spPr>
        <p:txBody>
          <a:bodyPr/>
          <a:lstStyle/>
          <a:p>
            <a:r>
              <a:rPr lang="de-DE" b="1" dirty="0">
                <a:latin typeface="Neo Sans Std" panose="020B0504030504040204" pitchFamily="34" charset="0"/>
              </a:rPr>
              <a:t>Zeit:</a:t>
            </a:r>
            <a:endParaRPr lang="de-DE" dirty="0">
              <a:latin typeface="Neo Sans Std" panose="020B0504030504040204" pitchFamily="34" charset="0"/>
            </a:endParaRPr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11"/>
          </p:nvPr>
        </p:nvSpPr>
        <p:spPr>
          <a:xfrm>
            <a:off x="1885022" y="6340820"/>
            <a:ext cx="4390246" cy="636881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half" idx="13"/>
          </p:nvPr>
        </p:nvSpPr>
        <p:spPr>
          <a:xfrm>
            <a:off x="293077" y="8974020"/>
            <a:ext cx="6262078" cy="579219"/>
          </a:xfrm>
        </p:spPr>
        <p:txBody>
          <a:bodyPr>
            <a:normAutofit/>
          </a:bodyPr>
          <a:lstStyle/>
          <a:p>
            <a:pPr algn="l"/>
            <a:r>
              <a:rPr lang="de-DE" sz="1600" b="1" dirty="0">
                <a:latin typeface="Neo Sans Std" panose="020B0504030504040204" pitchFamily="34" charset="0"/>
              </a:rPr>
              <a:t>         Anmeldung: 	</a:t>
            </a:r>
            <a:r>
              <a:rPr lang="de-DE" sz="1600" dirty="0">
                <a:latin typeface="Neo Sans Std" panose="020B0504030504040204" pitchFamily="34" charset="0"/>
              </a:rPr>
              <a:t>kaiser@missio.at</a:t>
            </a:r>
          </a:p>
          <a:p>
            <a:pPr algn="l"/>
            <a:r>
              <a:rPr lang="de-DE" sz="1600" dirty="0">
                <a:latin typeface="Neo Sans Std" panose="020B0504030504040204" pitchFamily="34" charset="0"/>
              </a:rPr>
              <a:t>                                    0676/669 15 56</a:t>
            </a:r>
          </a:p>
        </p:txBody>
      </p:sp>
      <p:pic>
        <p:nvPicPr>
          <p:cNvPr id="12" name="Bild 11" descr="logo_weiss_auf_ro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761" y="216880"/>
            <a:ext cx="1618506" cy="526804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A767F6F4-6FD6-E707-083F-42F211FDFEB7}"/>
              </a:ext>
            </a:extLst>
          </p:cNvPr>
          <p:cNvSpPr txBox="1"/>
          <p:nvPr/>
        </p:nvSpPr>
        <p:spPr>
          <a:xfrm>
            <a:off x="1504950" y="4557848"/>
            <a:ext cx="4848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800" b="1" dirty="0">
                <a:latin typeface="Neo Sans Std" panose="020B0504030504040204" pitchFamily="34" charset="0"/>
              </a:rPr>
              <a:t>ÄTHIOPIEN</a:t>
            </a:r>
            <a:endParaRPr lang="de-AT" sz="2800" b="1" dirty="0">
              <a:latin typeface="Neo Sans Std" panose="020B0504030504040204" pitchFamily="34" charset="0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20534FAE-A06D-B0C3-FF92-8C0F7C90D442}"/>
              </a:ext>
            </a:extLst>
          </p:cNvPr>
          <p:cNvSpPr txBox="1"/>
          <p:nvPr/>
        </p:nvSpPr>
        <p:spPr>
          <a:xfrm>
            <a:off x="1086678" y="4988372"/>
            <a:ext cx="526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000" dirty="0">
                <a:latin typeface="Neo Sans Std" panose="020B0504030504040204" pitchFamily="34" charset="0"/>
              </a:rPr>
              <a:t>Ein Land mit vielen Herausforderungen </a:t>
            </a:r>
            <a:r>
              <a:rPr lang="de-AT" sz="2000" dirty="0">
                <a:latin typeface="Neo Sans Std" panose="020B0504030504040204" pitchFamily="34" charset="0"/>
              </a:rPr>
              <a:t> 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099FCC02-DFFF-3603-10F1-56980B54AF67}"/>
              </a:ext>
            </a:extLst>
          </p:cNvPr>
          <p:cNvSpPr txBox="1"/>
          <p:nvPr/>
        </p:nvSpPr>
        <p:spPr>
          <a:xfrm>
            <a:off x="1596958" y="5392510"/>
            <a:ext cx="4770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1600" b="1" dirty="0">
                <a:latin typeface="Neo Sans Std" panose="020B0504030504040204" pitchFamily="34" charset="0"/>
              </a:rPr>
              <a:t>Mag. Helga Prühlinger</a:t>
            </a:r>
          </a:p>
          <a:p>
            <a:pPr algn="r"/>
            <a:endParaRPr lang="de-AT" sz="1600" b="1" dirty="0">
              <a:latin typeface="Neo Sans Std" panose="020B0504030504040204" pitchFamily="34" charset="0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2772C748-12A1-D250-1308-CFE035D76D2E}"/>
              </a:ext>
            </a:extLst>
          </p:cNvPr>
          <p:cNvSpPr txBox="1"/>
          <p:nvPr/>
        </p:nvSpPr>
        <p:spPr>
          <a:xfrm>
            <a:off x="2509778" y="5447312"/>
            <a:ext cx="3830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de-AT" sz="1400" dirty="0">
              <a:latin typeface="Neo Sans Std" panose="020B0504030504040204" pitchFamily="34" charset="0"/>
            </a:endParaRPr>
          </a:p>
          <a:p>
            <a:pPr algn="r"/>
            <a:r>
              <a:rPr lang="de-AT" sz="1400" dirty="0">
                <a:latin typeface="Neo Sans Std" panose="020B0504030504040204" pitchFamily="34" charset="0"/>
              </a:rPr>
              <a:t>Missio-Projektreferentin</a:t>
            </a:r>
          </a:p>
        </p:txBody>
      </p: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A1420AB3-DC9A-5699-E027-A0ED3ADA2A66}"/>
              </a:ext>
            </a:extLst>
          </p:cNvPr>
          <p:cNvSpPr txBox="1">
            <a:spLocks/>
          </p:cNvSpPr>
          <p:nvPr/>
        </p:nvSpPr>
        <p:spPr>
          <a:xfrm>
            <a:off x="717818" y="6962919"/>
            <a:ext cx="1388001" cy="316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latin typeface="Neo Sans Std" panose="020B0504030504040204" pitchFamily="34" charset="0"/>
              </a:rPr>
              <a:t>Programm:</a:t>
            </a:r>
            <a:endParaRPr lang="de-DE" dirty="0">
              <a:latin typeface="Neo Sans Std" panose="020B0504030504040204" pitchFamily="34" charset="0"/>
            </a:endParaRPr>
          </a:p>
        </p:txBody>
      </p:sp>
      <p:sp>
        <p:nvSpPr>
          <p:cNvPr id="26" name="Textplatzhalter 3">
            <a:extLst>
              <a:ext uri="{FF2B5EF4-FFF2-40B4-BE49-F238E27FC236}">
                <a16:creationId xmlns:a16="http://schemas.microsoft.com/office/drawing/2014/main" id="{486B9EF4-495E-F019-6B9C-CE49BC85F9CA}"/>
              </a:ext>
            </a:extLst>
          </p:cNvPr>
          <p:cNvSpPr txBox="1">
            <a:spLocks/>
          </p:cNvSpPr>
          <p:nvPr/>
        </p:nvSpPr>
        <p:spPr>
          <a:xfrm>
            <a:off x="739909" y="7857950"/>
            <a:ext cx="1388001" cy="316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latin typeface="Neo Sans Std" panose="020B0504030504040204" pitchFamily="34" charset="0"/>
              </a:rPr>
              <a:t>Ort:</a:t>
            </a:r>
            <a:endParaRPr lang="de-DE" dirty="0">
              <a:latin typeface="Neo Sans Std" panose="020B0504030504040204" pitchFamily="34" charset="0"/>
            </a:endParaRP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228CBA3C-E137-1A04-15E2-3C96CE1A9530}"/>
              </a:ext>
            </a:extLst>
          </p:cNvPr>
          <p:cNvSpPr/>
          <p:nvPr/>
        </p:nvSpPr>
        <p:spPr>
          <a:xfrm>
            <a:off x="293077" y="6362700"/>
            <a:ext cx="426061" cy="195131"/>
          </a:xfrm>
          <a:prstGeom prst="rect">
            <a:avLst/>
          </a:prstGeom>
          <a:solidFill>
            <a:srgbClr val="F187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EE0C0338-E0DF-FFDA-FCD5-B04C51403EAD}"/>
              </a:ext>
            </a:extLst>
          </p:cNvPr>
          <p:cNvSpPr/>
          <p:nvPr/>
        </p:nvSpPr>
        <p:spPr>
          <a:xfrm>
            <a:off x="293320" y="6970805"/>
            <a:ext cx="426061" cy="195131"/>
          </a:xfrm>
          <a:prstGeom prst="rect">
            <a:avLst/>
          </a:prstGeom>
          <a:solidFill>
            <a:srgbClr val="F187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2F3D6174-2247-9FE3-B991-006AEB32F1AD}"/>
              </a:ext>
            </a:extLst>
          </p:cNvPr>
          <p:cNvSpPr/>
          <p:nvPr/>
        </p:nvSpPr>
        <p:spPr>
          <a:xfrm>
            <a:off x="293075" y="7886604"/>
            <a:ext cx="426061" cy="195131"/>
          </a:xfrm>
          <a:prstGeom prst="rect">
            <a:avLst/>
          </a:prstGeom>
          <a:solidFill>
            <a:srgbClr val="F187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3" name="Textplatzhalter 3">
            <a:extLst>
              <a:ext uri="{FF2B5EF4-FFF2-40B4-BE49-F238E27FC236}">
                <a16:creationId xmlns:a16="http://schemas.microsoft.com/office/drawing/2014/main" id="{721A61C5-BF1C-5F80-56A2-4C601866CF86}"/>
              </a:ext>
            </a:extLst>
          </p:cNvPr>
          <p:cNvSpPr txBox="1">
            <a:spLocks/>
          </p:cNvSpPr>
          <p:nvPr/>
        </p:nvSpPr>
        <p:spPr>
          <a:xfrm>
            <a:off x="2015490" y="6316977"/>
            <a:ext cx="4333876" cy="5738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latin typeface="Neo Sans Std" panose="020B0504030504040204" pitchFamily="34" charset="0"/>
              </a:rPr>
              <a:t>Donnerstag, 1. Oktober 2026</a:t>
            </a:r>
          </a:p>
          <a:p>
            <a:r>
              <a:rPr lang="de-DE" b="1" dirty="0">
                <a:latin typeface="Neo Sans Std" panose="020B0504030504040204" pitchFamily="34" charset="0"/>
              </a:rPr>
              <a:t>19:00 Uhr</a:t>
            </a:r>
          </a:p>
        </p:txBody>
      </p:sp>
      <p:sp>
        <p:nvSpPr>
          <p:cNvPr id="34" name="Textplatzhalter 3">
            <a:extLst>
              <a:ext uri="{FF2B5EF4-FFF2-40B4-BE49-F238E27FC236}">
                <a16:creationId xmlns:a16="http://schemas.microsoft.com/office/drawing/2014/main" id="{0372A92D-7359-25D1-8D7B-881D8AED67F8}"/>
              </a:ext>
            </a:extLst>
          </p:cNvPr>
          <p:cNvSpPr txBox="1">
            <a:spLocks/>
          </p:cNvSpPr>
          <p:nvPr/>
        </p:nvSpPr>
        <p:spPr>
          <a:xfrm>
            <a:off x="2015490" y="6970804"/>
            <a:ext cx="4220117" cy="915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latin typeface="Neo Sans Std" panose="020B0504030504040204" pitchFamily="34" charset="0"/>
              </a:rPr>
              <a:t>19:00 Uhr </a:t>
            </a:r>
            <a:r>
              <a:rPr lang="de-DE" dirty="0" err="1">
                <a:latin typeface="Neo Sans Std" panose="020B0504030504040204" pitchFamily="34" charset="0"/>
              </a:rPr>
              <a:t>Äthiop</a:t>
            </a:r>
            <a:r>
              <a:rPr lang="de-DE" dirty="0">
                <a:latin typeface="Neo Sans Std" panose="020B0504030504040204" pitchFamily="34" charset="0"/>
              </a:rPr>
              <a:t>. Abendgebet</a:t>
            </a:r>
          </a:p>
          <a:p>
            <a:r>
              <a:rPr lang="de-DE" dirty="0">
                <a:latin typeface="Neo Sans Std" panose="020B0504030504040204" pitchFamily="34" charset="0"/>
              </a:rPr>
              <a:t>19:30 Uhr Vortrag </a:t>
            </a:r>
          </a:p>
          <a:p>
            <a:r>
              <a:rPr lang="de-DE" dirty="0">
                <a:latin typeface="Neo Sans Std" panose="020B0504030504040204" pitchFamily="34" charset="0"/>
              </a:rPr>
              <a:t>anschließend Agape</a:t>
            </a:r>
          </a:p>
        </p:txBody>
      </p:sp>
      <p:sp>
        <p:nvSpPr>
          <p:cNvPr id="35" name="Textplatzhalter 3">
            <a:extLst>
              <a:ext uri="{FF2B5EF4-FFF2-40B4-BE49-F238E27FC236}">
                <a16:creationId xmlns:a16="http://schemas.microsoft.com/office/drawing/2014/main" id="{81C23CEE-4425-4B11-60F1-4380FC7D5B78}"/>
              </a:ext>
            </a:extLst>
          </p:cNvPr>
          <p:cNvSpPr txBox="1">
            <a:spLocks/>
          </p:cNvSpPr>
          <p:nvPr/>
        </p:nvSpPr>
        <p:spPr>
          <a:xfrm>
            <a:off x="2041615" y="7870779"/>
            <a:ext cx="4220117" cy="915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latin typeface="Neo Sans Std" panose="020B0504030504040204" pitchFamily="34" charset="0"/>
              </a:rPr>
              <a:t>Missio Nationaldirektion</a:t>
            </a:r>
          </a:p>
          <a:p>
            <a:r>
              <a:rPr lang="de-DE" dirty="0">
                <a:latin typeface="Neo Sans Std" panose="020B0504030504040204" pitchFamily="34" charset="0"/>
              </a:rPr>
              <a:t>Seilerstätte 12/1</a:t>
            </a:r>
          </a:p>
          <a:p>
            <a:r>
              <a:rPr lang="de-DE" dirty="0">
                <a:latin typeface="Neo Sans Std" panose="020B0504030504040204" pitchFamily="34" charset="0"/>
              </a:rPr>
              <a:t>1010 Wien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FA28C26-10E8-DAD7-CAF5-D067896CAB3B}"/>
              </a:ext>
            </a:extLst>
          </p:cNvPr>
          <p:cNvSpPr txBox="1"/>
          <p:nvPr/>
        </p:nvSpPr>
        <p:spPr>
          <a:xfrm rot="16200000">
            <a:off x="5457798" y="3293970"/>
            <a:ext cx="23251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800" dirty="0">
                <a:latin typeface="Neo Sans Std" panose="020B0504030504040204" pitchFamily="34" charset="0"/>
              </a:rPr>
              <a:t>Foto: Missio Österreich</a:t>
            </a:r>
          </a:p>
        </p:txBody>
      </p:sp>
      <p:pic>
        <p:nvPicPr>
          <p:cNvPr id="18" name="Bild 17" descr="kreuz_rot_auf_weiss.eps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05" y="3935106"/>
            <a:ext cx="1155452" cy="1155452"/>
          </a:xfrm>
          <a:prstGeom prst="rect">
            <a:avLst/>
          </a:prstGeom>
        </p:spPr>
      </p:pic>
      <p:pic>
        <p:nvPicPr>
          <p:cNvPr id="8" name="Bildplatzhalter 8">
            <a:extLst>
              <a:ext uri="{FF2B5EF4-FFF2-40B4-BE49-F238E27FC236}">
                <a16:creationId xmlns:a16="http://schemas.microsoft.com/office/drawing/2014/main" id="{91833A88-9BBF-24C0-C2E7-95002AE1634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5"/>
          <a:srcRect l="31827" t="8309" r="7055" b="18086"/>
          <a:stretch>
            <a:fillRect/>
          </a:stretch>
        </p:blipFill>
        <p:spPr>
          <a:xfrm>
            <a:off x="4704982" y="7261625"/>
            <a:ext cx="1850171" cy="14863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627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Benutzerdefiniert 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791D7"/>
      </a:accent1>
      <a:accent2>
        <a:srgbClr val="E3AF03"/>
      </a:accent2>
      <a:accent3>
        <a:srgbClr val="82AC3B"/>
      </a:accent3>
      <a:accent4>
        <a:srgbClr val="A27ECC"/>
      </a:accent4>
      <a:accent5>
        <a:srgbClr val="4CB5CF"/>
      </a:accent5>
      <a:accent6>
        <a:srgbClr val="F79646"/>
      </a:accent6>
      <a:hlink>
        <a:srgbClr val="00000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</Words>
  <Application>Microsoft Office PowerPoint</Application>
  <PresentationFormat>A4-Papier (210 x 297 mm)</PresentationFormat>
  <Paragraphs>19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Neo Sans Std</vt:lpstr>
      <vt:lpstr>Office-Design</vt:lpstr>
      <vt:lpstr>PowerPoint-Präsentation</vt:lpstr>
    </vt:vector>
  </TitlesOfParts>
  <Company>Konzept&amp;Design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Petra Kuchenbecker</dc:creator>
  <cp:lastModifiedBy>Sr. Renate Hämmerle</cp:lastModifiedBy>
  <cp:revision>73</cp:revision>
  <cp:lastPrinted>2025-04-29T08:45:22Z</cp:lastPrinted>
  <dcterms:created xsi:type="dcterms:W3CDTF">2021-02-24T07:26:43Z</dcterms:created>
  <dcterms:modified xsi:type="dcterms:W3CDTF">2026-08-21T07:01:49Z</dcterms:modified>
</cp:coreProperties>
</file>